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116B-9185-4529-A6C8-DEDBEE5FF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7190C-FD10-409E-9AB0-66C0FC8849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73F05-B66C-4594-8D45-902E87F84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AFF82-2634-4F88-9258-35ED4FE09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8080E-90C7-49D9-8015-77D8E4FB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3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AFB6-11EE-47CF-AC01-ADBE0360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BE8E0-7D4C-4E8F-B9C8-ADDBC054F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8FD71-C83B-42E7-B75A-7602B4EB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95C79-D6A4-428C-BB2B-FFD78CBA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FB4F7-54C8-4F5C-8BDF-A7E7F2FA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3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3357A6-DE13-432A-A02C-DBA7A3734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8DEE7-ACFD-47A0-9073-9B70ADEB7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1CA56-5F8A-4427-A9A8-454FE265B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0C780-DBD8-43BA-AC32-A9D1C160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6A11B-C860-45D3-BBC9-A64D9186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8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B608-A185-447F-8F85-24076BF9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66414-28E5-4415-8533-A856C2B6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A1ACF-7A4C-4BE5-964B-190CCCAF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A6934-72ED-4ED2-8D21-4FF6C9E4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76F54-6F6E-4736-8D3B-6734AA41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70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F634-3321-4CE8-A9EB-45A0792F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24B4F-D3D3-458D-9224-A7499395E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EC97F-6634-45DF-982B-3A90C25D2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FFB44-9F49-4F5A-AD2C-D634F6E0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E8338-5B10-49AB-9A5D-05B6782C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62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620E-6851-4A3E-B30C-CCCD69B5E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AC49C-2880-4D03-A59C-E361A5ED9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CC22F-DF13-4AA8-80E5-45EAA355A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1175A-801A-4259-BA06-B1D6DC297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BA6F5-F491-4D18-A2FA-55BD77C1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837B-0BC4-4ED0-9C90-5241A09A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81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735A-2798-4D27-B535-C46963E7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7F4CA-DF63-4240-88D4-BA9748648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E1CB3-5372-4902-BA59-3E48D505A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36515-7AA0-456A-95AC-638A82F55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F5F96-C35A-4544-BF78-AC2118E11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5128A-E868-49B7-B86F-C55BBBC3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0F489C-3484-40CF-9F01-2DF17C453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E61136-D69E-46CD-87DD-55602835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5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D6E70-6649-4E58-97EA-D80F24F2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F0D09-12BF-4973-AFA7-A67D32E36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239AC-572A-4145-8120-9E83B4596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9C292-DBBC-4327-82F0-40AAAF9DC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95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21945-C133-4C74-BA92-03244389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D002B0-4467-424D-85E8-EBBB3EBA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4C0BF-DF64-46F5-A714-8F670A41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5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EC84-D497-4206-A243-626B22E71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1FCB2-DCD0-461C-B93F-BEEA02634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69453-7866-429A-9172-D75FD0867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E39F2-7511-4137-8CA4-FEA783DA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9E149-06A6-49CA-B394-23D0DD1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67789-6CE0-4BBE-A40F-CF387B8A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9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1EFC-E3C7-4F4B-AFFD-17E10200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981D10-0AB5-482A-BB13-411643F163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64ABA-4924-43DF-BC6D-6B70ECC03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D52B9-DC02-4812-8CFC-966A9D1A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B7B58-73CD-4E74-91E8-7A93771BA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04FC5-96F8-4472-85FE-54F70801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8AB6B7-552F-49E2-9C9A-BB2D3BA0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E5D71-77EC-4B7E-A287-77E707358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3012E-0D38-41FF-BDDF-A735AB62B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F3B61-8048-4F74-BF24-5C7FCE6C0D55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ECCF6-FE04-4A3C-9882-CB55EB4C9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03AAC-403F-4795-B89E-CBE28ECAD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AA25E-E08C-415F-B122-760F7281D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2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kapoorrn@mail.uc.edu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mailto:hannahdubusker@gmail.com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hyperlink" Target="mailto:zhoxu@ucmail.uc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F6F567-FDE1-498B-8F71-1A7DFCA61B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Senior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798F6-4B01-4A18-931A-7ACD092B0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https://github.com/powermad80/web-rubric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B43DA0A-E8FD-447E-9C03-9975029A4F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5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2"/>
    </mc:Choice>
    <mc:Fallback>
      <p:transition spd="slow" advTm="8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2F466-8091-40CA-A033-AD2CEA1A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1" y="1401859"/>
            <a:ext cx="3510845" cy="405428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C1CB4-A21F-4B65-9640-C46FC13D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553134"/>
            <a:ext cx="6128539" cy="3751732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Integrating UC Canvas API with the web-app to import enrolled student’ information.</a:t>
            </a:r>
          </a:p>
          <a:p>
            <a:r>
              <a:rPr lang="en-US" sz="2200" dirty="0">
                <a:solidFill>
                  <a:srgbClr val="FFFFFF"/>
                </a:solidFill>
              </a:rPr>
              <a:t>Developing an in-app rubric editor to import and parse a MS-Excel based rubric.</a:t>
            </a:r>
          </a:p>
          <a:p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E961DC9-9711-4BB6-877A-4E78D9F68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4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00"/>
    </mc:Choice>
    <mc:Fallback>
      <p:transition spd="slow" advTm="57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5C8276-DAED-442E-815F-CEF2C9F4C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Group Member Information</a:t>
            </a:r>
          </a:p>
        </p:txBody>
      </p:sp>
      <p:sp>
        <p:nvSpPr>
          <p:cNvPr id="56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8" name="Graphic 27" descr="Programmer">
            <a:extLst>
              <a:ext uri="{FF2B5EF4-FFF2-40B4-BE49-F238E27FC236}">
                <a16:creationId xmlns:a16="http://schemas.microsoft.com/office/drawing/2014/main" id="{F3A2877E-8956-42E5-B01A-275BC840A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8328" y="1819656"/>
            <a:ext cx="4142232" cy="41422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EDC76-EC1D-4E2E-96F3-181F3F669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Team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Hannah </a:t>
            </a:r>
            <a:r>
              <a:rPr lang="en-US" sz="2000" dirty="0" err="1">
                <a:solidFill>
                  <a:srgbClr val="000000"/>
                </a:solidFill>
              </a:rPr>
              <a:t>Dubusker</a:t>
            </a:r>
            <a:r>
              <a:rPr lang="en-US" sz="2000" dirty="0">
                <a:solidFill>
                  <a:srgbClr val="000000"/>
                </a:solidFill>
              </a:rPr>
              <a:t> (CS) – </a:t>
            </a:r>
            <a:r>
              <a:rPr lang="en-US" sz="2000" dirty="0">
                <a:solidFill>
                  <a:srgbClr val="000000"/>
                </a:solidFill>
                <a:hlinkClick r:id="rId7"/>
              </a:rPr>
              <a:t>hannahdubusker@gmail.com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Rohan Kapoor (CS) – </a:t>
            </a:r>
            <a:r>
              <a:rPr lang="en-US" sz="2000" dirty="0">
                <a:solidFill>
                  <a:srgbClr val="000000"/>
                </a:solidFill>
                <a:hlinkClick r:id="rId8"/>
              </a:rPr>
              <a:t>kapoorrn@mail.uc.edu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Advisor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Dr. </a:t>
            </a:r>
            <a:r>
              <a:rPr lang="en-US" sz="2000" dirty="0" err="1">
                <a:solidFill>
                  <a:srgbClr val="000000"/>
                </a:solidFill>
              </a:rPr>
              <a:t>Xuefu</a:t>
            </a:r>
            <a:r>
              <a:rPr lang="en-US" sz="2000" dirty="0">
                <a:solidFill>
                  <a:srgbClr val="000000"/>
                </a:solidFill>
              </a:rPr>
              <a:t>(Frank) Zhou – </a:t>
            </a:r>
            <a:r>
              <a:rPr lang="en-US" sz="2000" dirty="0">
                <a:solidFill>
                  <a:srgbClr val="000000"/>
                </a:solidFill>
                <a:hlinkClick r:id="rId9"/>
              </a:rPr>
              <a:t>zhoxu@ucmail.uc.edu</a:t>
            </a:r>
            <a:endParaRPr lang="en-US" sz="20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1CFA2C-6AFA-46C1-B3B3-A203FD67E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2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1"/>
    </mc:Choice>
    <mc:Fallback>
      <p:transition spd="slow" advTm="15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95F3F7-C6B7-467B-AB56-3C148B9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Goals</a:t>
            </a:r>
          </a:p>
        </p:txBody>
      </p:sp>
      <p:sp>
        <p:nvSpPr>
          <p:cNvPr id="2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Graphic 20" descr="Web Design">
            <a:extLst>
              <a:ext uri="{FF2B5EF4-FFF2-40B4-BE49-F238E27FC236}">
                <a16:creationId xmlns:a16="http://schemas.microsoft.com/office/drawing/2014/main" id="{42F2E05A-F336-4AA0-9CD1-9DDBD314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6E69D-CC6B-483A-89CE-292B74298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-apple-system"/>
              </a:rPr>
              <a:t>To develop a w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-apple-system"/>
              </a:rPr>
              <a:t>eb application that will present the instructor(s) with a dynamic user-interface to allow them to: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Import and edit senior design project rubric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Import and view enrolled student’s information from UC Canvas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Fill out the imported rubric and assign grades to students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6085982F-F100-4C51-A3DF-5E92DDC0A5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35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83"/>
    </mc:Choice>
    <mc:Fallback>
      <p:transition spd="slow" advTm="60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804A53-4F29-4EC4-A048-AE63FDF02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F3F3F"/>
                </a:solidFill>
              </a:rPr>
              <a:t>Intellectual Merits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949D28-8096-40A4-A37F-6D6EDE232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5550" y="1032987"/>
            <a:ext cx="5246370" cy="4792027"/>
          </a:xfrm>
        </p:spPr>
        <p:txBody>
          <a:bodyPr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Our application offers a rubric editor and creator for grading rubrics and allows uploading of properly formatted rubric documents in the form of Excel spreadsheets.</a:t>
            </a:r>
          </a:p>
          <a:p>
            <a:r>
              <a:rPr lang="en-US" dirty="0">
                <a:solidFill>
                  <a:srgbClr val="FFFFFF"/>
                </a:solidFill>
              </a:rPr>
              <a:t>Interacts with Canvas and Catalyst provided data, to streamline the adding of student information.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CB706C4-4E23-4D8F-A075-FE45888D8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5052"/>
    </mc:Choice>
    <mc:Fallback>
      <p:transition spd="slow" advTm="45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E5291-9F76-4E28-94EC-C7965D8D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Design Diagrams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63D44A0-1A3B-4F44-9963-966B29DF8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47" y="2978923"/>
            <a:ext cx="3326338" cy="2693988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A06B1AD-D4B9-4820-B75E-3DC052D60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05" y="2621568"/>
            <a:ext cx="3873827" cy="374904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F670047-C4D5-4E1F-B071-2CDDC1E30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468880"/>
            <a:ext cx="3130560" cy="43891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F80A9E3-A377-42EC-9679-4EA52D810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80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1"/>
    </mc:Choice>
    <mc:Fallback>
      <p:transition spd="slow" advTm="12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14AD5-E23A-4603-A38F-D1835DE46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Understanding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25348-311E-429F-833E-0BF78F69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As a professor, I want to upload my student lists to the website so that I can easily manage info related to them and their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As a professor, I want to log into the website from any computer and see the info pertaining to my class and students, so that I can securely manage their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As a professor, I want to upload my project rubric to the website so that I can interact with and make changes to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As a professor, I want to fill out and assign scores based on the rubric I have uploaded to students, based on the criteria in the rubric.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2EAF1D2-77C7-49F9-82F4-54165609BA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1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45"/>
    </mc:Choice>
    <mc:Fallback>
      <p:transition spd="slow" advTm="22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C11A00-A2A3-417C-B33D-DC753ED7C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" t="3964" r="3964" b="3964"/>
          <a:stretch>
            <a:fillRect/>
          </a:stretch>
        </p:blipFill>
        <p:spPr>
          <a:xfrm>
            <a:off x="0" y="1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B81D7E-9001-44B9-BBF3-CD38FC991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437" y="991262"/>
            <a:ext cx="6955124" cy="1066802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E6E25-609F-4F0A-870A-53A0F95B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437" y="1909762"/>
            <a:ext cx="6955124" cy="434879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600" b="1" i="0" dirty="0">
                <a:solidFill>
                  <a:srgbClr val="FFFFFF"/>
                </a:solidFill>
                <a:effectLst/>
              </a:rPr>
              <a:t>DOTNET (.NET)</a:t>
            </a:r>
            <a:endParaRPr lang="en-US" sz="1800" i="0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1400" i="0" dirty="0">
                <a:solidFill>
                  <a:srgbClr val="FFFFFF"/>
                </a:solidFill>
                <a:effectLst/>
              </a:rPr>
              <a:t>.NET Framework is a software framework developed by Microsoft that runs primarily on Microsoft Windows.</a:t>
            </a:r>
          </a:p>
          <a:p>
            <a:pPr lvl="1"/>
            <a:r>
              <a:rPr lang="en-US" sz="1400" i="0" dirty="0">
                <a:solidFill>
                  <a:srgbClr val="FFFFFF"/>
                </a:solidFill>
                <a:effectLst/>
              </a:rPr>
              <a:t>It includes a large class library called Framework Class Library and provides language interoperability across several programming languages.</a:t>
            </a:r>
          </a:p>
          <a:p>
            <a:pPr marL="0" indent="0">
              <a:buNone/>
            </a:pPr>
            <a:r>
              <a:rPr lang="en-US" sz="1600" b="1" i="0" dirty="0">
                <a:solidFill>
                  <a:srgbClr val="FFFFFF"/>
                </a:solidFill>
                <a:effectLst/>
              </a:rPr>
              <a:t>React.js</a:t>
            </a:r>
            <a:endParaRPr lang="en-US" sz="1400" b="1" i="0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sz="1400" b="0" i="0" dirty="0">
                <a:solidFill>
                  <a:srgbClr val="FFFFFF"/>
                </a:solidFill>
                <a:effectLst/>
              </a:rPr>
              <a:t>React is an open-source, front end, JavaScript library for building user interfaces or UI components.</a:t>
            </a:r>
            <a:endParaRPr lang="en-US" sz="1600" b="1" dirty="0">
              <a:solidFill>
                <a:srgbClr val="FFFFFF"/>
              </a:solidFill>
            </a:endParaRPr>
          </a:p>
          <a:p>
            <a:pPr lvl="1"/>
            <a:r>
              <a:rPr lang="en-US" sz="1600" b="1" i="0" dirty="0">
                <a:solidFill>
                  <a:srgbClr val="FFFFFF"/>
                </a:solidFill>
                <a:effectLst/>
              </a:rPr>
              <a:t> </a:t>
            </a:r>
            <a:r>
              <a:rPr lang="en-US" sz="1400" i="0" dirty="0">
                <a:solidFill>
                  <a:srgbClr val="FFFFFF"/>
                </a:solidFill>
                <a:effectLst/>
              </a:rPr>
              <a:t>It is maintained by Facebook and a community of individual developers and companies.</a:t>
            </a:r>
          </a:p>
          <a:p>
            <a:pPr lvl="1"/>
            <a:r>
              <a:rPr lang="en-US" sz="1400" b="0" i="0" dirty="0">
                <a:solidFill>
                  <a:srgbClr val="FFFFFF"/>
                </a:solidFill>
                <a:effectLst/>
              </a:rPr>
              <a:t>In this project, React introduces a new paradigm of state management and rendering for our web application.</a:t>
            </a:r>
          </a:p>
          <a:p>
            <a:pPr marL="0" indent="0">
              <a:buNone/>
            </a:pPr>
            <a:r>
              <a:rPr lang="en-US" sz="1600" b="1" i="0" dirty="0">
                <a:solidFill>
                  <a:srgbClr val="FFFFFF"/>
                </a:solidFill>
                <a:effectLst/>
              </a:rPr>
              <a:t>OAuth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OAuth is an open standard for access delegation, commonly used as a way for Internet users to grant websites or applications access to their information on other websites but without giving them the passwords.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In this project, OAuth tokens will be used to access Canvas and import relevant data/files.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81DEBA-B4CA-477F-B72B-A57D9974FA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6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6517"/>
    </mc:Choice>
    <mc:Fallback>
      <p:transition spd="slow" advTm="5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3A6147-52A6-4C36-B2D7-1FDC6CB3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4399-5B66-45E3-8955-9C5215072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Project is divided into 5 tasks</a:t>
            </a:r>
          </a:p>
          <a:p>
            <a:r>
              <a:rPr lang="en-US" sz="1900" dirty="0">
                <a:solidFill>
                  <a:srgbClr val="000000"/>
                </a:solidFill>
              </a:rPr>
              <a:t>Each task will be worked on a defined time frame with varying contributions from the team members.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4E8675-5207-4222-9F74-C088EBEF0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86406"/>
              </p:ext>
            </p:extLst>
          </p:nvPr>
        </p:nvGraphicFramePr>
        <p:xfrm>
          <a:off x="804671" y="2907214"/>
          <a:ext cx="4954695" cy="307833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969480">
                  <a:extLst>
                    <a:ext uri="{9D8B030D-6E8A-4147-A177-3AD203B41FA5}">
                      <a16:colId xmlns:a16="http://schemas.microsoft.com/office/drawing/2014/main" val="935813858"/>
                    </a:ext>
                  </a:extLst>
                </a:gridCol>
                <a:gridCol w="1232090">
                  <a:extLst>
                    <a:ext uri="{9D8B030D-6E8A-4147-A177-3AD203B41FA5}">
                      <a16:colId xmlns:a16="http://schemas.microsoft.com/office/drawing/2014/main" val="298825664"/>
                    </a:ext>
                  </a:extLst>
                </a:gridCol>
                <a:gridCol w="865420">
                  <a:extLst>
                    <a:ext uri="{9D8B030D-6E8A-4147-A177-3AD203B41FA5}">
                      <a16:colId xmlns:a16="http://schemas.microsoft.com/office/drawing/2014/main" val="533578431"/>
                    </a:ext>
                  </a:extLst>
                </a:gridCol>
                <a:gridCol w="887705">
                  <a:extLst>
                    <a:ext uri="{9D8B030D-6E8A-4147-A177-3AD203B41FA5}">
                      <a16:colId xmlns:a16="http://schemas.microsoft.com/office/drawing/2014/main" val="1702077949"/>
                    </a:ext>
                  </a:extLst>
                </a:gridCol>
              </a:tblGrid>
              <a:tr h="43281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Timeline</a:t>
                      </a:r>
                      <a:endParaRPr lang="en-US" sz="1400" b="1" i="0" u="none" strike="noStrike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169553"/>
                  </a:ext>
                </a:extLst>
              </a:tr>
              <a:tr h="318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Task</a:t>
                      </a:r>
                      <a:endParaRPr lang="en-US" sz="12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Contributor(s)</a:t>
                      </a:r>
                      <a:endParaRPr lang="en-US" sz="12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Start Date</a:t>
                      </a:r>
                      <a:endParaRPr lang="en-US" sz="12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End Date</a:t>
                      </a:r>
                      <a:endParaRPr lang="en-US" sz="12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137670"/>
                  </a:ext>
                </a:extLst>
              </a:tr>
              <a:tr h="50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Functional Login Page 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Dubusker &amp; Kapoor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6-Jan-21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15-Jan-21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237181"/>
                  </a:ext>
                </a:extLst>
              </a:tr>
              <a:tr h="318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Professor landing page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Dubusker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15-Jan-21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22-Jan-21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078680"/>
                  </a:ext>
                </a:extLst>
              </a:tr>
              <a:tr h="50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Rubric Upload and View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Dubusker &amp; Kapoor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22-Jan-21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18-Feb-21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795237"/>
                  </a:ext>
                </a:extLst>
              </a:tr>
              <a:tr h="50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Rubric Edit 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Dubusker &amp; Kapoor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18-Feb-21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28-Feb-21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901548"/>
                  </a:ext>
                </a:extLst>
              </a:tr>
              <a:tr h="50187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Rubric from-fill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Dubusker &amp; Kapoor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1-Mar-21</a:t>
                      </a:r>
                      <a:endParaRPr lang="en-US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15-Mar-21</a:t>
                      </a: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008" marR="45720" marT="8103" marB="9144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18738"/>
                  </a:ext>
                </a:extLst>
              </a:tr>
            </a:tbl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E2EBE902-5D7F-418A-9A1D-EF69FA891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27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69"/>
    </mc:Choice>
    <mc:Fallback>
      <p:transition spd="slow" advTm="17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553FB-4F87-4A1E-8685-640412D1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5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3" name="Graphic 42" descr="Upward trend">
            <a:extLst>
              <a:ext uri="{FF2B5EF4-FFF2-40B4-BE49-F238E27FC236}">
                <a16:creationId xmlns:a16="http://schemas.microsoft.com/office/drawing/2014/main" id="{5DB1BAED-5A63-4BEF-8991-8C91FFD49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25" name="TextBox 3">
            <a:extLst>
              <a:ext uri="{FF2B5EF4-FFF2-40B4-BE49-F238E27FC236}">
                <a16:creationId xmlns:a16="http://schemas.microsoft.com/office/drawing/2014/main" id="{171EB82C-88CE-4AD3-9FC9-F93D99EC85FB}"/>
              </a:ext>
            </a:extLst>
          </p:cNvPr>
          <p:cNvSpPr txBox="1"/>
          <p:nvPr/>
        </p:nvSpPr>
        <p:spPr>
          <a:xfrm>
            <a:off x="5800211" y="2415756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Feature 1</a:t>
            </a:r>
            <a:r>
              <a:rPr lang="en-US" sz="2000" dirty="0">
                <a:solidFill>
                  <a:srgbClr val="000000"/>
                </a:solidFill>
              </a:rPr>
              <a:t>: Instructor's ability to import, parse and edit rubric from local system’ directory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Feature 2: </a:t>
            </a:r>
            <a:r>
              <a:rPr lang="en-US" sz="2000" dirty="0">
                <a:solidFill>
                  <a:srgbClr val="000000"/>
                </a:solidFill>
              </a:rPr>
              <a:t>Instructor’s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ability to import enrolled student’s list from UC Canvas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Feature 3:</a:t>
            </a:r>
            <a:r>
              <a:rPr lang="en-US" sz="2000" dirty="0">
                <a:solidFill>
                  <a:srgbClr val="000000"/>
                </a:solidFill>
              </a:rPr>
              <a:t> Instructor's ability to assign grades to respective students </a:t>
            </a:r>
            <a:endParaRPr lang="en-US" sz="2000" b="1" dirty="0">
              <a:solidFill>
                <a:srgbClr val="000000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3E139F-E62E-414E-AF36-048CB39D9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2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81"/>
    </mc:Choice>
    <mc:Fallback>
      <p:transition spd="slow" advTm="2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566</Words>
  <Application>Microsoft Office PowerPoint</Application>
  <PresentationFormat>Widescreen</PresentationFormat>
  <Paragraphs>70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-apple-system</vt:lpstr>
      <vt:lpstr>Arial</vt:lpstr>
      <vt:lpstr>Calibri</vt:lpstr>
      <vt:lpstr>Calibri Light</vt:lpstr>
      <vt:lpstr>Office Theme</vt:lpstr>
      <vt:lpstr>Senior Design</vt:lpstr>
      <vt:lpstr>Group Member Information</vt:lpstr>
      <vt:lpstr>Goals</vt:lpstr>
      <vt:lpstr>Intellectual Merits</vt:lpstr>
      <vt:lpstr>Design Diagrams</vt:lpstr>
      <vt:lpstr>Understanding System Design</vt:lpstr>
      <vt:lpstr>Technologies</vt:lpstr>
      <vt:lpstr>Milestones</vt:lpstr>
      <vt:lpstr>Results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Design</dc:title>
  <dc:creator>Rohan Kapoor</dc:creator>
  <cp:lastModifiedBy>Rohan Kapoor</cp:lastModifiedBy>
  <cp:revision>21</cp:revision>
  <dcterms:created xsi:type="dcterms:W3CDTF">2020-10-26T01:07:42Z</dcterms:created>
  <dcterms:modified xsi:type="dcterms:W3CDTF">2021-03-24T01:58:40Z</dcterms:modified>
</cp:coreProperties>
</file>